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36" d="100"/>
          <a:sy n="36" d="100"/>
        </p:scale>
        <p:origin x="988" y="52"/>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06/06/2025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06/06/2025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06/06/2025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06/06/2025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06/06/2025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06/06/2025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06/06/2025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06/06/2025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06/06/2025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ell.stackexchange.com/questions/94552/what-is-this-action-called-while-you-are-putting-on-your-shoes" TargetMode="External"/><Relationship Id="rId5" Type="http://schemas.openxmlformats.org/officeDocument/2006/relationships/image" Target="../media/image10.jpg"/><Relationship Id="rId4" Type="http://schemas.openxmlformats.org/officeDocument/2006/relationships/notesSlide" Target="../notesSlides/notesSlide4.xm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hyperlink" Target="https://www.publicdomainpictures.net/view-image.php?image=158418&amp;picture=&amp;jazyk=FR" TargetMode="Externa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jpeg"/><Relationship Id="rId5" Type="http://schemas.openxmlformats.org/officeDocument/2006/relationships/hyperlink" Target="https://pixabay.com/en/ear-listen-hear-gossip-sound-25595/" TargetMode="Externa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4"/>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br>
              <a:rPr lang="en-GB" dirty="0">
                <a:sym typeface="Wingdings" panose="05000000000000000000" pitchFamily="2" charset="2"/>
              </a:rPr>
            </a:br>
            <a:endParaRPr lang="en-GB" dirty="0"/>
          </a:p>
        </p:txBody>
      </p:sp>
      <p:pic>
        <p:nvPicPr>
          <p:cNvPr id="5" name="Audio 4">
            <a:hlinkClick r:id="" action="ppaction://media"/>
            <a:extLst>
              <a:ext uri="{FF2B5EF4-FFF2-40B4-BE49-F238E27FC236}">
                <a16:creationId xmlns:a16="http://schemas.microsoft.com/office/drawing/2014/main" id="{18A143FB-AAC0-4E47-8679-19A0C9BC40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27168718"/>
      </p:ext>
    </p:extLst>
  </p:cSld>
  <p:clrMapOvr>
    <a:masterClrMapping/>
  </p:clrMapOvr>
  <mc:AlternateContent xmlns:mc="http://schemas.openxmlformats.org/markup-compatibility/2006" xmlns:p14="http://schemas.microsoft.com/office/powerpoint/2010/main">
    <mc:Choice Requires="p14">
      <p:transition spd="slow" p14:dur="2000" advTm="11288"/>
    </mc:Choice>
    <mc:Fallback xmlns="">
      <p:transition spd="slow" advTm="11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pic>
        <p:nvPicPr>
          <p:cNvPr id="4" name="Audio 3">
            <a:hlinkClick r:id="" action="ppaction://media"/>
            <a:extLst>
              <a:ext uri="{FF2B5EF4-FFF2-40B4-BE49-F238E27FC236}">
                <a16:creationId xmlns:a16="http://schemas.microsoft.com/office/drawing/2014/main" id="{F12826DF-80EA-4A66-B9C3-D615D6AB3D8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9002086"/>
      </p:ext>
    </p:extLst>
  </p:cSld>
  <p:clrMapOvr>
    <a:masterClrMapping/>
  </p:clrMapOvr>
  <mc:AlternateContent xmlns:mc="http://schemas.openxmlformats.org/markup-compatibility/2006" xmlns:p14="http://schemas.microsoft.com/office/powerpoint/2010/main">
    <mc:Choice Requires="p14">
      <p:transition spd="slow" p14:dur="2000" advTm="50443"/>
    </mc:Choice>
    <mc:Fallback xmlns="">
      <p:transition spd="slow" advTm="50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pic>
        <p:nvPicPr>
          <p:cNvPr id="4" name="Audio 3">
            <a:hlinkClick r:id="" action="ppaction://media"/>
            <a:extLst>
              <a:ext uri="{FF2B5EF4-FFF2-40B4-BE49-F238E27FC236}">
                <a16:creationId xmlns:a16="http://schemas.microsoft.com/office/drawing/2014/main" id="{35DC45DF-B70D-452B-8EE3-2279E1CA71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45913338"/>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pic>
        <p:nvPicPr>
          <p:cNvPr id="5" name="Audio 4">
            <a:hlinkClick r:id="" action="ppaction://media"/>
            <a:extLst>
              <a:ext uri="{FF2B5EF4-FFF2-40B4-BE49-F238E27FC236}">
                <a16:creationId xmlns:a16="http://schemas.microsoft.com/office/drawing/2014/main" id="{A2856FF0-A321-41EE-930A-975C832AD0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82951493"/>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5"/>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pic>
        <p:nvPicPr>
          <p:cNvPr id="5" name="Audio 4">
            <a:hlinkClick r:id="" action="ppaction://media"/>
            <a:extLst>
              <a:ext uri="{FF2B5EF4-FFF2-40B4-BE49-F238E27FC236}">
                <a16:creationId xmlns:a16="http://schemas.microsoft.com/office/drawing/2014/main" id="{C95D91EB-0C41-41F4-9827-324262D3EE4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72382441"/>
      </p:ext>
    </p:extLst>
  </p:cSld>
  <p:clrMapOvr>
    <a:masterClrMapping/>
  </p:clrMapOvr>
  <mc:AlternateContent xmlns:mc="http://schemas.openxmlformats.org/markup-compatibility/2006" xmlns:p14="http://schemas.microsoft.com/office/powerpoint/2010/main">
    <mc:Choice Requires="p14">
      <p:transition spd="slow" p14:dur="2000" advTm="74174"/>
    </mc:Choice>
    <mc:Fallback xmlns="">
      <p:transition spd="slow" advTm="74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7"/>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8"/>
          <a:stretch>
            <a:fillRect/>
          </a:stretch>
        </p:blipFill>
        <p:spPr>
          <a:xfrm>
            <a:off x="9850562" y="4958862"/>
            <a:ext cx="2114099" cy="1413804"/>
          </a:xfrm>
          <a:prstGeom prst="rect">
            <a:avLst/>
          </a:prstGeom>
        </p:spPr>
      </p:pic>
      <p:pic>
        <p:nvPicPr>
          <p:cNvPr id="4" name="Audio 3">
            <a:hlinkClick r:id="" action="ppaction://media"/>
            <a:extLst>
              <a:ext uri="{FF2B5EF4-FFF2-40B4-BE49-F238E27FC236}">
                <a16:creationId xmlns:a16="http://schemas.microsoft.com/office/drawing/2014/main" id="{3EA134B8-8797-4F8D-90B7-88B7979D272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5223546"/>
      </p:ext>
    </p:extLst>
  </p:cSld>
  <p:clrMapOvr>
    <a:masterClrMapping/>
  </p:clrMapOvr>
  <mc:AlternateContent xmlns:mc="http://schemas.openxmlformats.org/markup-compatibility/2006" xmlns:p14="http://schemas.microsoft.com/office/powerpoint/2010/main">
    <mc:Choice Requires="p14">
      <p:transition spd="slow" p14:dur="2000" advTm="64631"/>
    </mc:Choice>
    <mc:Fallback xmlns="">
      <p:transition spd="slow" advTm="64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pic>
        <p:nvPicPr>
          <p:cNvPr id="4" name="Audio 3">
            <a:hlinkClick r:id="" action="ppaction://media"/>
            <a:extLst>
              <a:ext uri="{FF2B5EF4-FFF2-40B4-BE49-F238E27FC236}">
                <a16:creationId xmlns:a16="http://schemas.microsoft.com/office/drawing/2014/main" id="{7340C5CB-984A-44F2-BEBC-86B5B99AC6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00468735"/>
      </p:ext>
    </p:extLst>
  </p:cSld>
  <p:clrMapOvr>
    <a:masterClrMapping/>
  </p:clrMapOvr>
  <mc:AlternateContent xmlns:mc="http://schemas.openxmlformats.org/markup-compatibility/2006" xmlns:p14="http://schemas.microsoft.com/office/powerpoint/2010/main">
    <mc:Choice Requires="p14">
      <p:transition spd="slow" p14:dur="2000" advTm="32703"/>
    </mc:Choice>
    <mc:Fallback xmlns="">
      <p:transition spd="slow" advTm="32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60796" y="1918051"/>
            <a:ext cx="2610802" cy="4258912"/>
          </a:xfrm>
          <a:prstGeom prst="rect">
            <a:avLst/>
          </a:prstGeom>
        </p:spPr>
      </p:pic>
      <p:pic>
        <p:nvPicPr>
          <p:cNvPr id="4" name="Audio 3">
            <a:hlinkClick r:id="" action="ppaction://media"/>
            <a:extLst>
              <a:ext uri="{FF2B5EF4-FFF2-40B4-BE49-F238E27FC236}">
                <a16:creationId xmlns:a16="http://schemas.microsoft.com/office/drawing/2014/main" id="{AB1496DB-64DA-40AA-ACE4-5345CD096E1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28887603"/>
      </p:ext>
    </p:extLst>
  </p:cSld>
  <p:clrMapOvr>
    <a:masterClrMapping/>
  </p:clrMapOvr>
  <mc:AlternateContent xmlns:mc="http://schemas.openxmlformats.org/markup-compatibility/2006" xmlns:p14="http://schemas.microsoft.com/office/powerpoint/2010/main">
    <mc:Choice Requires="p14">
      <p:transition spd="slow" p14:dur="2000" advTm="7811"/>
    </mc:Choice>
    <mc:Fallback xmlns="">
      <p:transition spd="slow" advTm="7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4"/>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pic>
        <p:nvPicPr>
          <p:cNvPr id="3" name="Audio 2">
            <a:hlinkClick r:id="" action="ppaction://media"/>
            <a:extLst>
              <a:ext uri="{FF2B5EF4-FFF2-40B4-BE49-F238E27FC236}">
                <a16:creationId xmlns:a16="http://schemas.microsoft.com/office/drawing/2014/main" id="{834D6506-2585-4D2C-9347-2E65528794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53683974"/>
      </p:ext>
    </p:extLst>
  </p:cSld>
  <p:clrMapOvr>
    <a:masterClrMapping/>
  </p:clrMapOvr>
  <mc:AlternateContent xmlns:mc="http://schemas.openxmlformats.org/markup-compatibility/2006" xmlns:p14="http://schemas.microsoft.com/office/powerpoint/2010/main">
    <mc:Choice Requires="p14">
      <p:transition spd="slow" p14:dur="2000" advTm="8913"/>
    </mc:Choice>
    <mc:Fallback xmlns="">
      <p:transition spd="slow" advTm="8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7C930F-AE6A-43DE-BC94-55CFDCAA89AF}">
  <ds:schemaRefs>
    <ds:schemaRef ds:uri="http://www.w3.org/XML/1998/namespace"/>
    <ds:schemaRef ds:uri="84753cb1-c428-48d8-a8c5-d0f3c439875e"/>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documentManagement/types"/>
    <ds:schemaRef ds:uri="6acc6900-8613-4e2c-a36c-8c15fca13887"/>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3.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943</TotalTime>
  <Words>657</Words>
  <Application>Microsoft Office PowerPoint</Application>
  <PresentationFormat>Widescreen</PresentationFormat>
  <Paragraphs>66</Paragraphs>
  <Slides>10</Slides>
  <Notes>4</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Deborah Hartley (Lancs 0-19)</cp:lastModifiedBy>
  <cp:revision>11</cp:revision>
  <dcterms:created xsi:type="dcterms:W3CDTF">2022-12-10T09:38:26Z</dcterms:created>
  <dcterms:modified xsi:type="dcterms:W3CDTF">2025-06-06T08:13:59Z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